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7283450" cy="104171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66FF"/>
    <a:srgbClr val="CC0099"/>
    <a:srgbClr val="FF00FF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28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088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74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209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50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134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83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694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34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786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476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59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D5A8-FA9F-4BCA-9423-E1FBA1EDC72B}" type="datetimeFigureOut">
              <a:rPr lang="th-TH" smtClean="0"/>
              <a:t>08/05/68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DBE5-86B6-4C6B-B484-E72CF77229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5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94E7C68-9CC6-B6F5-6CFE-8767CF29CF30}"/>
              </a:ext>
            </a:extLst>
          </p:cNvPr>
          <p:cNvSpPr/>
          <p:nvPr/>
        </p:nvSpPr>
        <p:spPr>
          <a:xfrm>
            <a:off x="0" y="1864219"/>
            <a:ext cx="6862560" cy="2858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E9F3220-73EC-84A7-0114-1B272D5E7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8"/>
            <a:ext cx="6858000" cy="1856643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AAC9FE0-3409-489E-B930-C07CC5EC8717}"/>
              </a:ext>
            </a:extLst>
          </p:cNvPr>
          <p:cNvSpPr/>
          <p:nvPr/>
        </p:nvSpPr>
        <p:spPr>
          <a:xfrm>
            <a:off x="0" y="4238"/>
            <a:ext cx="6858000" cy="18608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8000"/>
                </a:schemeClr>
              </a:gs>
              <a:gs pos="46000">
                <a:srgbClr val="C9E8A8">
                  <a:lumMod val="90000"/>
                  <a:alpha val="46000"/>
                </a:srgb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C934B85-6E87-9BE5-AACD-80B650EAA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85" y="29407"/>
            <a:ext cx="933384" cy="913525"/>
          </a:xfrm>
          <a:prstGeom prst="ellipse">
            <a:avLst/>
          </a:prstGeom>
          <a:ln w="9525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201D16F4-55EC-FEA6-0D61-C5F887C54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263352" y="146850"/>
            <a:ext cx="1095688" cy="1393417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2120EBE-1B13-CF21-1213-4A594808DD23}"/>
              </a:ext>
            </a:extLst>
          </p:cNvPr>
          <p:cNvSpPr/>
          <p:nvPr/>
        </p:nvSpPr>
        <p:spPr>
          <a:xfrm>
            <a:off x="0" y="1525904"/>
            <a:ext cx="1865013" cy="33497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6000">
                <a:schemeClr val="accent6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6BDE358F-C799-711D-FE1F-957475AED6EE}"/>
              </a:ext>
            </a:extLst>
          </p:cNvPr>
          <p:cNvSpPr txBox="1"/>
          <p:nvPr/>
        </p:nvSpPr>
        <p:spPr>
          <a:xfrm>
            <a:off x="-83742" y="1477909"/>
            <a:ext cx="186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นางพูมใจ ประทุมคำ</a:t>
            </a:r>
          </a:p>
          <a:p>
            <a:pPr algn="ctr"/>
            <a:r>
              <a:rPr lang="th-TH" sz="1100" dirty="0">
                <a:latin typeface="JasmineUPC" panose="02020603050405020304" pitchFamily="18" charset="-34"/>
                <a:cs typeface="JasmineUPC" panose="02020603050405020304" pitchFamily="18" charset="-34"/>
              </a:rPr>
              <a:t>นายกองค์การบริหารส่วนตำบลกวางโจน 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D71E68E9-BC09-1B15-1478-C3EB79413E3E}"/>
              </a:ext>
            </a:extLst>
          </p:cNvPr>
          <p:cNvSpPr txBox="1"/>
          <p:nvPr/>
        </p:nvSpPr>
        <p:spPr>
          <a:xfrm>
            <a:off x="1029097" y="860053"/>
            <a:ext cx="479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>
                  <a:solidFill>
                    <a:schemeClr val="bg1"/>
                  </a:solidFill>
                </a:ln>
                <a:gradFill>
                  <a:gsLst>
                    <a:gs pos="100000">
                      <a:schemeClr val="accent6">
                        <a:lumMod val="75000"/>
                      </a:schemeClr>
                    </a:gs>
                    <a:gs pos="84000">
                      <a:srgbClr val="003300"/>
                    </a:gs>
                  </a:gsLst>
                  <a:path path="circle">
                    <a:fillToRect l="50000" t="-80000" r="50000" b="18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25000" dir="5400000" sy="-100000" algn="bl" rotWithShape="0"/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องค์การบริหารส่วนตำบลกวางโจน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7D74D96-91C4-D07C-3405-501E4FBE1F61}"/>
              </a:ext>
            </a:extLst>
          </p:cNvPr>
          <p:cNvSpPr txBox="1"/>
          <p:nvPr/>
        </p:nvSpPr>
        <p:spPr>
          <a:xfrm>
            <a:off x="1103645" y="1196700"/>
            <a:ext cx="448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spc="3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anose="020B0604020202020204" pitchFamily="34" charset="-34"/>
                <a:cs typeface="LilyUPC" panose="020B0604020202020204" pitchFamily="34" charset="-34"/>
              </a:rPr>
              <a:t>จดหมายข่าวประชาสัมพันธ์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170E7C94-142C-CD88-BFF5-762A3304DCC1}"/>
              </a:ext>
            </a:extLst>
          </p:cNvPr>
          <p:cNvSpPr/>
          <p:nvPr/>
        </p:nvSpPr>
        <p:spPr>
          <a:xfrm>
            <a:off x="4554488" y="9538949"/>
            <a:ext cx="2818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องค์การบริหารส่วนตำบลกวางโจน </a:t>
            </a:r>
            <a:endParaRPr lang="th-TH" sz="12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F8A321A7-2CBE-0473-B9C1-D7C95B378FE9}"/>
              </a:ext>
            </a:extLst>
          </p:cNvPr>
          <p:cNvSpPr/>
          <p:nvPr/>
        </p:nvSpPr>
        <p:spPr>
          <a:xfrm>
            <a:off x="2159699" y="9538949"/>
            <a:ext cx="202972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300" b="1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www.kwangjhone.go.th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E7702EA1-6CD6-0020-D1EF-FF8A0432A54B}"/>
              </a:ext>
            </a:extLst>
          </p:cNvPr>
          <p:cNvSpPr/>
          <p:nvPr/>
        </p:nvSpPr>
        <p:spPr>
          <a:xfrm>
            <a:off x="482014" y="9521655"/>
            <a:ext cx="1402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>
                <a:solidFill>
                  <a:srgbClr val="0033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400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044-056031-2</a:t>
            </a:r>
            <a:endParaRPr lang="th-TH" sz="1400" dirty="0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97418A1A-AB55-3A91-4E96-559F25D73665}"/>
              </a:ext>
            </a:extLst>
          </p:cNvPr>
          <p:cNvSpPr/>
          <p:nvPr/>
        </p:nvSpPr>
        <p:spPr>
          <a:xfrm>
            <a:off x="4451711" y="1872516"/>
            <a:ext cx="2818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องค์การบริหารส่วนตำบลกวางโจน </a:t>
            </a: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2D17D25C-1DFB-6902-A0BC-120789A2FD44}"/>
              </a:ext>
            </a:extLst>
          </p:cNvPr>
          <p:cNvSpPr/>
          <p:nvPr/>
        </p:nvSpPr>
        <p:spPr>
          <a:xfrm>
            <a:off x="1944345" y="1872516"/>
            <a:ext cx="202972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3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www.kwangjhone.go.th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1882D4EC-56CC-26B0-FCDF-23B3F178D1E4}"/>
              </a:ext>
            </a:extLst>
          </p:cNvPr>
          <p:cNvSpPr/>
          <p:nvPr/>
        </p:nvSpPr>
        <p:spPr>
          <a:xfrm>
            <a:off x="285937" y="1880102"/>
            <a:ext cx="1402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>
                <a:solidFill>
                  <a:srgbClr val="0033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400" b="1" dirty="0">
                <a:solidFill>
                  <a:schemeClr val="bg1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044-056031-2</a:t>
            </a:r>
            <a:endParaRPr lang="th-TH" sz="1400" dirty="0">
              <a:solidFill>
                <a:schemeClr val="bg1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10EFE896-6A90-33DE-7BC7-27468FFC2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8" y="1907417"/>
            <a:ext cx="203385" cy="20338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19D2C3D-D1D6-CD09-42D6-15C178BEB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1" y="1882845"/>
            <a:ext cx="263572" cy="263572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487B148-B5D9-F375-0354-9A0A272D57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69" y="1811735"/>
            <a:ext cx="391659" cy="391659"/>
          </a:xfrm>
          <a:prstGeom prst="rect">
            <a:avLst/>
          </a:prstGeom>
        </p:spPr>
      </p:pic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25B6921C-3064-48DE-69A4-D772C8B71EFF}"/>
              </a:ext>
            </a:extLst>
          </p:cNvPr>
          <p:cNvSpPr/>
          <p:nvPr/>
        </p:nvSpPr>
        <p:spPr>
          <a:xfrm>
            <a:off x="-1552" y="5892921"/>
            <a:ext cx="6859552" cy="401307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  <a:alpha val="77000"/>
                </a:schemeClr>
              </a:gs>
              <a:gs pos="41000">
                <a:schemeClr val="accent6">
                  <a:lumMod val="97000"/>
                  <a:lumOff val="3000"/>
                  <a:alpha val="43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A592DAD3-5E3A-0CAD-D90E-BBF72570D7CE}"/>
              </a:ext>
            </a:extLst>
          </p:cNvPr>
          <p:cNvSpPr txBox="1"/>
          <p:nvPr/>
        </p:nvSpPr>
        <p:spPr>
          <a:xfrm>
            <a:off x="1482920" y="9438921"/>
            <a:ext cx="3722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“</a:t>
            </a:r>
            <a:r>
              <a:rPr lang="th-TH" sz="1400" b="1" dirty="0">
                <a:solidFill>
                  <a:srgbClr val="00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เมืองแห่งการศึกษา ความสงบ ประชาชนมีคุณภาพชีวิตที่ดี มีงานทำ </a:t>
            </a:r>
          </a:p>
          <a:p>
            <a:pPr algn="ctr"/>
            <a:r>
              <a:rPr lang="th-TH" sz="1400" b="1" dirty="0">
                <a:solidFill>
                  <a:srgbClr val="00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ยึดถือศิลปะวัฒนธรรมท้องถิ่น ตลอดจนภูมิปัญญาท้องถิ่น</a:t>
            </a:r>
            <a:r>
              <a:rPr lang="en-US" sz="1400" b="1" dirty="0">
                <a:solidFill>
                  <a:srgbClr val="00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”</a:t>
            </a:r>
            <a:endParaRPr lang="th-TH" sz="1400" b="1" dirty="0">
              <a:solidFill>
                <a:srgbClr val="0033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F65CBCF6-3EE8-CCC6-1B57-18356410B972}"/>
              </a:ext>
            </a:extLst>
          </p:cNvPr>
          <p:cNvSpPr txBox="1"/>
          <p:nvPr/>
        </p:nvSpPr>
        <p:spPr>
          <a:xfrm>
            <a:off x="-15162" y="3020092"/>
            <a:ext cx="685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NiramitIT๙" panose="02000506000000020004" pitchFamily="2" charset="-34"/>
              </a:rPr>
              <a:t>วันที่ 8 พฤษภาคม 2568 เวลา 09.00 น.</a:t>
            </a:r>
          </a:p>
          <a:p>
            <a:r>
              <a:rPr lang="th-TH" dirty="0">
                <a:latin typeface="TH NiramitIT๙" panose="02000506000000020004" pitchFamily="2" charset="-34"/>
              </a:rPr>
              <a:t>      </a:t>
            </a:r>
            <a:r>
              <a:rPr lang="th-TH" b="0" i="0" dirty="0">
                <a:solidFill>
                  <a:srgbClr val="080809"/>
                </a:solidFill>
                <a:effectLst/>
                <a:latin typeface="TH NiramitIT๙" panose="02000506000000020004" pitchFamily="2" charset="-34"/>
              </a:rPr>
              <a:t>องค์การบริหารส่วนตำบลกวางโจน ได้ดำเนินการประชุมสภาองค์การบริหารส่วนตำบลกวางโจน สมัยสามัญ สมัยที่2/2568 ครั้งที่ 1 โดยนายประยงค์ ประชามอญ ประธานสภาองค์การบริหารส่วนตำบลกวางโจน เป็นประธานในที่ประชุม และนางพูมใจ ประทุมคำ นายกองค์การบริหารส่วนตำบลกวางโจน พร้อมด้วยคณะผู้บริหาร หัวหน้าส่วนราชการ สมาชิกสภาองค์การบริหารส่วนตำบลกวางโจน ทั้ง 18 หมู่บ้าน เข้าร่วมประชุม เพื่อดำเนินการตามภารกิจหน้าที่ ที่ต้องขอมติที่ประชุมสภาองค์การบริหารส่วนตำบลกวางโจน และให้การปฏิบัติเป็นไปตามกฎหมายและให้สมาชิกสภาองค์การบริหารส่วนตำบลกวางโจน สามารถปฏิบัติหน้าที่และภารกิจเป็นไปด้วยความเรียบร้อย ณ ห้องประชุมสภาองค์การบริหารส่วนตำบลกวางโจน </a:t>
            </a:r>
            <a:endParaRPr lang="th-TH" dirty="0">
              <a:latin typeface="TH NiramitIT๙" panose="02000506000000020004" pitchFamily="2" charset="-34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136BA35C-CA93-C72B-68EB-FF67B6DDF2DD}"/>
              </a:ext>
            </a:extLst>
          </p:cNvPr>
          <p:cNvSpPr txBox="1"/>
          <p:nvPr/>
        </p:nvSpPr>
        <p:spPr>
          <a:xfrm>
            <a:off x="4859867" y="55235"/>
            <a:ext cx="20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/>
              <a:t>ฉบับที่ 4 ประจำเดือน พฤษภาคม 2568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B502DCE-35E8-A6C8-31B3-E1293630D513}"/>
              </a:ext>
            </a:extLst>
          </p:cNvPr>
          <p:cNvSpPr txBox="1"/>
          <p:nvPr/>
        </p:nvSpPr>
        <p:spPr>
          <a:xfrm>
            <a:off x="708660" y="2160398"/>
            <a:ext cx="5109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ประชุมสภาองค์การบริหารส่วนตำบลกวางโจน </a:t>
            </a:r>
          </a:p>
          <a:p>
            <a:pPr algn="ctr"/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สมัยสามัญ สมัยที่ 2/2568 ครั้งที่ 1 </a:t>
            </a:r>
          </a:p>
          <a:p>
            <a:pPr algn="ctr"/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ณ ห้องประชุมสภาองค์การบริหารส่วนตำบลกวางโจน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355283A-A9C6-5A4E-ACB5-F997F362C1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49" y="5585292"/>
            <a:ext cx="2919686" cy="194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B74E6A2-F729-4AA6-0157-0A303A6493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1" y="5625595"/>
            <a:ext cx="1786939" cy="1191673"/>
          </a:xfrm>
          <a:prstGeom prst="rect">
            <a:avLst/>
          </a:prstGeom>
          <a:ln w="12700">
            <a:solidFill>
              <a:srgbClr val="003300"/>
            </a:solidFill>
          </a:ln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2FB4538-345D-03A1-1D79-F302FE7C47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4" y="5623880"/>
            <a:ext cx="1786939" cy="1191673"/>
          </a:xfrm>
          <a:prstGeom prst="rect">
            <a:avLst/>
          </a:prstGeom>
          <a:ln w="12700">
            <a:solidFill>
              <a:srgbClr val="003300"/>
            </a:solidFill>
          </a:ln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BAEA179F-C3B0-F586-040B-91CC6AD6BB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4" y="8159089"/>
            <a:ext cx="1786939" cy="1191673"/>
          </a:xfrm>
          <a:prstGeom prst="rect">
            <a:avLst/>
          </a:prstGeom>
          <a:ln w="12700">
            <a:solidFill>
              <a:srgbClr val="003300"/>
            </a:solidFill>
          </a:ln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50CA4EE2-9FC1-02A0-B0B9-4DA4E326F1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41" y="8156080"/>
            <a:ext cx="1786939" cy="1191673"/>
          </a:xfrm>
          <a:prstGeom prst="rect">
            <a:avLst/>
          </a:prstGeom>
          <a:ln w="12700">
            <a:solidFill>
              <a:srgbClr val="003300"/>
            </a:solidFill>
          </a:ln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C462012A-9407-300E-30B6-C6B3D034BB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49" y="7455005"/>
            <a:ext cx="2919685" cy="194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23BA738E-A606-93A2-F205-D78AFDCC04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91" y="6894057"/>
            <a:ext cx="1786939" cy="1191673"/>
          </a:xfrm>
          <a:prstGeom prst="rect">
            <a:avLst/>
          </a:prstGeom>
          <a:ln w="12700">
            <a:solidFill>
              <a:srgbClr val="003300"/>
            </a:solidFill>
          </a:ln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7E05960-AEBB-F048-DA39-45B3B06503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4" y="6885247"/>
            <a:ext cx="1786939" cy="1191673"/>
          </a:xfrm>
          <a:prstGeom prst="rect">
            <a:avLst/>
          </a:prstGeom>
          <a:ln w="12700"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30435946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142</TotalTime>
  <Words>229</Words>
  <Application>Microsoft Office PowerPoint</Application>
  <PresentationFormat>กระดาษ A4 (210x297 มม.)</PresentationFormat>
  <Paragraphs>18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DilleniaUPC</vt:lpstr>
      <vt:lpstr>JasmineUPC</vt:lpstr>
      <vt:lpstr>LilyUPC</vt:lpstr>
      <vt:lpstr>Mitr</vt:lpstr>
      <vt:lpstr>Sukhumvit Set</vt:lpstr>
      <vt:lpstr>TH NiramitIT๙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yadakantamala22@gmail.com</dc:creator>
  <cp:lastModifiedBy>yadakantamala22@gmail.com</cp:lastModifiedBy>
  <cp:revision>6</cp:revision>
  <cp:lastPrinted>2025-05-07T07:53:05Z</cp:lastPrinted>
  <dcterms:created xsi:type="dcterms:W3CDTF">2025-05-06T22:08:25Z</dcterms:created>
  <dcterms:modified xsi:type="dcterms:W3CDTF">2025-05-08T07:12:46Z</dcterms:modified>
</cp:coreProperties>
</file>