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FF"/>
    <a:srgbClr val="CC0099"/>
    <a:srgbClr val="FF00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91" d="100"/>
          <a:sy n="91" d="100"/>
        </p:scale>
        <p:origin x="2058" y="-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088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74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09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5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134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8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694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34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86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76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59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94E7C68-9CC6-B6F5-6CFE-8767CF29CF30}"/>
              </a:ext>
            </a:extLst>
          </p:cNvPr>
          <p:cNvSpPr/>
          <p:nvPr/>
        </p:nvSpPr>
        <p:spPr>
          <a:xfrm>
            <a:off x="0" y="1864219"/>
            <a:ext cx="6862560" cy="285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E9F3220-73EC-84A7-0114-1B272D5E7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"/>
            <a:ext cx="6858000" cy="1856643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AAC9FE0-3409-489E-B930-C07CC5EC8717}"/>
              </a:ext>
            </a:extLst>
          </p:cNvPr>
          <p:cNvSpPr/>
          <p:nvPr/>
        </p:nvSpPr>
        <p:spPr>
          <a:xfrm>
            <a:off x="0" y="4238"/>
            <a:ext cx="6858000" cy="18608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8000"/>
                </a:schemeClr>
              </a:gs>
              <a:gs pos="46000">
                <a:srgbClr val="C9E8A8">
                  <a:lumMod val="90000"/>
                  <a:alpha val="46000"/>
                </a:srgb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C934B85-6E87-9BE5-AACD-80B650EAA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05" y="13803"/>
            <a:ext cx="988633" cy="967598"/>
          </a:xfrm>
          <a:prstGeom prst="ellipse">
            <a:avLst/>
          </a:prstGeom>
          <a:ln w="9525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01D16F4-55EC-FEA6-0D61-C5F887C54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263352" y="146850"/>
            <a:ext cx="1095688" cy="1393417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2120EBE-1B13-CF21-1213-4A594808DD23}"/>
              </a:ext>
            </a:extLst>
          </p:cNvPr>
          <p:cNvSpPr/>
          <p:nvPr/>
        </p:nvSpPr>
        <p:spPr>
          <a:xfrm>
            <a:off x="0" y="1525904"/>
            <a:ext cx="1865013" cy="33497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accent6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BDE358F-C799-711D-FE1F-957475AED6EE}"/>
              </a:ext>
            </a:extLst>
          </p:cNvPr>
          <p:cNvSpPr txBox="1"/>
          <p:nvPr/>
        </p:nvSpPr>
        <p:spPr>
          <a:xfrm>
            <a:off x="-83742" y="1477909"/>
            <a:ext cx="186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นางพูมใจ ประทุมคำ</a:t>
            </a:r>
          </a:p>
          <a:p>
            <a:pPr algn="ctr"/>
            <a:r>
              <a:rPr lang="th-TH" sz="1100" dirty="0">
                <a:latin typeface="JasmineUPC" panose="02020603050405020304" pitchFamily="18" charset="-34"/>
                <a:cs typeface="JasmineUPC" panose="02020603050405020304" pitchFamily="18" charset="-34"/>
              </a:rPr>
              <a:t>นายกองค์การบริหารส่วนตำบลกวางโจน 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D71E68E9-BC09-1B15-1478-C3EB79413E3E}"/>
              </a:ext>
            </a:extLst>
          </p:cNvPr>
          <p:cNvSpPr txBox="1"/>
          <p:nvPr/>
        </p:nvSpPr>
        <p:spPr>
          <a:xfrm>
            <a:off x="1038812" y="955492"/>
            <a:ext cx="484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gradFill>
                  <a:gsLst>
                    <a:gs pos="100000">
                      <a:schemeClr val="accent6">
                        <a:lumMod val="75000"/>
                      </a:schemeClr>
                    </a:gs>
                    <a:gs pos="84000">
                      <a:srgbClr val="003300"/>
                    </a:gs>
                  </a:gsLst>
                  <a:path path="circle">
                    <a:fillToRect l="50000" t="-80000" r="50000" b="18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25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องค์การบริหารส่วนตำบลกวางโจน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7D74D96-91C4-D07C-3405-501E4FBE1F61}"/>
              </a:ext>
            </a:extLst>
          </p:cNvPr>
          <p:cNvSpPr txBox="1"/>
          <p:nvPr/>
        </p:nvSpPr>
        <p:spPr>
          <a:xfrm>
            <a:off x="1208511" y="1363048"/>
            <a:ext cx="448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spc="3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จดหมายข่าวประชาสัมพันธ์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170E7C94-142C-CD88-BFF5-762A3304DCC1}"/>
              </a:ext>
            </a:extLst>
          </p:cNvPr>
          <p:cNvSpPr/>
          <p:nvPr/>
        </p:nvSpPr>
        <p:spPr>
          <a:xfrm>
            <a:off x="4554488" y="9538949"/>
            <a:ext cx="2818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องค์การบริหารส่วนตำบลกวางโจน </a:t>
            </a:r>
            <a:endParaRPr lang="th-TH" sz="12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F8A321A7-2CBE-0473-B9C1-D7C95B378FE9}"/>
              </a:ext>
            </a:extLst>
          </p:cNvPr>
          <p:cNvSpPr/>
          <p:nvPr/>
        </p:nvSpPr>
        <p:spPr>
          <a:xfrm>
            <a:off x="2159699" y="9538949"/>
            <a:ext cx="20297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www.kwangjhone.go.th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E7702EA1-6CD6-0020-D1EF-FF8A0432A54B}"/>
              </a:ext>
            </a:extLst>
          </p:cNvPr>
          <p:cNvSpPr/>
          <p:nvPr/>
        </p:nvSpPr>
        <p:spPr>
          <a:xfrm>
            <a:off x="482014" y="9521655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srgbClr val="0033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400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044-056031-2</a:t>
            </a:r>
            <a:endParaRPr lang="th-TH" sz="1400" dirty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97418A1A-AB55-3A91-4E96-559F25D73665}"/>
              </a:ext>
            </a:extLst>
          </p:cNvPr>
          <p:cNvSpPr/>
          <p:nvPr/>
        </p:nvSpPr>
        <p:spPr>
          <a:xfrm>
            <a:off x="4451711" y="1872516"/>
            <a:ext cx="2818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องค์การบริหารส่วนตำบลกวางโจน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2D17D25C-1DFB-6902-A0BC-120789A2FD44}"/>
              </a:ext>
            </a:extLst>
          </p:cNvPr>
          <p:cNvSpPr/>
          <p:nvPr/>
        </p:nvSpPr>
        <p:spPr>
          <a:xfrm>
            <a:off x="1944345" y="1872516"/>
            <a:ext cx="20297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www.kwangjhone.go.th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1882D4EC-56CC-26B0-FCDF-23B3F178D1E4}"/>
              </a:ext>
            </a:extLst>
          </p:cNvPr>
          <p:cNvSpPr/>
          <p:nvPr/>
        </p:nvSpPr>
        <p:spPr>
          <a:xfrm>
            <a:off x="285937" y="1880102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srgbClr val="0033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400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044-056031-2</a:t>
            </a:r>
            <a:endParaRPr lang="th-TH" sz="1400" dirty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10EFE896-6A90-33DE-7BC7-27468FFC2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8" y="1907417"/>
            <a:ext cx="203385" cy="20338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9D2C3D-D1D6-CD09-42D6-15C178BEB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1" y="1882845"/>
            <a:ext cx="263572" cy="26357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487B148-B5D9-F375-0354-9A0A272D5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69" y="1811735"/>
            <a:ext cx="391659" cy="391659"/>
          </a:xfrm>
          <a:prstGeom prst="rect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25B6921C-3064-48DE-69A4-D772C8B71EFF}"/>
              </a:ext>
            </a:extLst>
          </p:cNvPr>
          <p:cNvSpPr/>
          <p:nvPr/>
        </p:nvSpPr>
        <p:spPr>
          <a:xfrm>
            <a:off x="-1552" y="5892921"/>
            <a:ext cx="6859552" cy="40130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  <a:alpha val="77000"/>
                </a:schemeClr>
              </a:gs>
              <a:gs pos="41000">
                <a:schemeClr val="accent6">
                  <a:lumMod val="97000"/>
                  <a:lumOff val="3000"/>
                  <a:alpha val="43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A592DAD3-5E3A-0CAD-D90E-BBF72570D7CE}"/>
              </a:ext>
            </a:extLst>
          </p:cNvPr>
          <p:cNvSpPr txBox="1"/>
          <p:nvPr/>
        </p:nvSpPr>
        <p:spPr>
          <a:xfrm>
            <a:off x="1482920" y="9438921"/>
            <a:ext cx="37229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“</a:t>
            </a:r>
            <a:r>
              <a:rPr lang="th-TH" sz="13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เมืองแห่งการศึกษา ความสงบ ประชาชนมีคุณภาพชีวิตที่ดี มีงานทำ </a:t>
            </a:r>
          </a:p>
          <a:p>
            <a:pPr algn="ctr"/>
            <a:r>
              <a:rPr lang="th-TH" sz="13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ยึดถือศิลปะวัฒนธรรมท้องถิ่น ตลอดจนภูมิปัญญาท้องถิ่น</a:t>
            </a:r>
            <a:r>
              <a:rPr lang="en-US" sz="13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”</a:t>
            </a:r>
            <a:endParaRPr lang="th-TH" sz="1300" b="1" dirty="0">
              <a:solidFill>
                <a:srgbClr val="00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F65CBCF6-3EE8-CCC6-1B57-18356410B972}"/>
              </a:ext>
            </a:extLst>
          </p:cNvPr>
          <p:cNvSpPr txBox="1"/>
          <p:nvPr/>
        </p:nvSpPr>
        <p:spPr>
          <a:xfrm>
            <a:off x="30643" y="2866915"/>
            <a:ext cx="685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วันที่ 7 พฤษภาคม 2568 เวลา 14.00 น.</a:t>
            </a:r>
          </a:p>
          <a:p>
            <a:r>
              <a:rPr lang="th-TH" dirty="0"/>
              <a:t>        องค์การบริหารส่วนตำบลกวางโจน โดยการนำของนางพูมใจ ประทุมคำ นายกองค์การบริหารส่วนตำบลกวางโจน พร้อมด้วย นางสาวกรรณิการ์ </a:t>
            </a:r>
            <a:r>
              <a:rPr lang="th-TH" dirty="0" err="1"/>
              <a:t>ดิเ</a:t>
            </a:r>
            <a:r>
              <a:rPr lang="th-TH" dirty="0"/>
              <a:t>รกโภค รองปลัดองค์การบริหารส่วนตำบลกวางโจน คณะผู้บริหาร หัวหน้าส่วนราชการ เข้าร่วมประชุมเพื่อปรึกษาหารือกำหนอดแนวทางการดำเนินการจัดงาน ประเพณีบุญบั้งไฟแสน ประจำปี2568 ครั้งที่2 ณ ห้องประชุมสภาองค์การบริหารส่วนตำบลกวางโจน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36BA35C-CA93-C72B-68EB-FF67B6DDF2DD}"/>
              </a:ext>
            </a:extLst>
          </p:cNvPr>
          <p:cNvSpPr txBox="1"/>
          <p:nvPr/>
        </p:nvSpPr>
        <p:spPr>
          <a:xfrm>
            <a:off x="4866290" y="9939"/>
            <a:ext cx="222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/>
              <a:t>ฉบับที่ 3 ประจำเดือน พฤษภาคม 2568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225046A-A5EC-C3E2-3262-B3E2C1448959}"/>
              </a:ext>
            </a:extLst>
          </p:cNvPr>
          <p:cNvSpPr txBox="1"/>
          <p:nvPr/>
        </p:nvSpPr>
        <p:spPr>
          <a:xfrm>
            <a:off x="916397" y="2210791"/>
            <a:ext cx="4855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ประชุมปรึกษาหารือกำหนดแนวทางการดำเนินการจัดงาน ประเพณีบุญบั้งไฟแสน ประจำปี2568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2D059CB-0945-2B5E-8CBA-4014F7474E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" y="4638539"/>
            <a:ext cx="2262419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6689693-C6AF-8EDF-F68C-D372EE7314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1" y="6385890"/>
            <a:ext cx="2262419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6287D64-284C-8D99-2D05-BE278BCB6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" y="6390700"/>
            <a:ext cx="2262419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4196F67-F3F0-D524-45A8-4A3F8DDABF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99" y="6381483"/>
            <a:ext cx="2262419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E57B8609-1899-90E5-EEC1-6D5CA4977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48" y="4639651"/>
            <a:ext cx="2262419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A1DA4B7E-BF9A-40C3-B770-8F30133033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3" y="4638539"/>
            <a:ext cx="2262419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281EAD15-DCAA-F4AC-52D4-0C30E9A5D2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71" y="7941500"/>
            <a:ext cx="2500498" cy="146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A83D2D18-C7C2-E0D8-F10D-BE844E7DB3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9" y="7955744"/>
            <a:ext cx="2500498" cy="146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43594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</TotalTime>
  <Words>169</Words>
  <Application>Microsoft Office PowerPoint</Application>
  <PresentationFormat>กระดาษ A4 (210x297 มม.)</PresentationFormat>
  <Paragraphs>16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DilleniaUPC</vt:lpstr>
      <vt:lpstr>JasmineUPC</vt:lpstr>
      <vt:lpstr>LilyUPC</vt:lpstr>
      <vt:lpstr>Mitr</vt:lpstr>
      <vt:lpstr>Sukhumvit Set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yadakantamala22@gmail.com</dc:creator>
  <cp:lastModifiedBy>yadakantamala22@gmail.com</cp:lastModifiedBy>
  <cp:revision>4</cp:revision>
  <dcterms:created xsi:type="dcterms:W3CDTF">2025-05-06T22:08:25Z</dcterms:created>
  <dcterms:modified xsi:type="dcterms:W3CDTF">2025-05-08T07:29:31Z</dcterms:modified>
</cp:coreProperties>
</file>